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66"/>
    <a:srgbClr val="8CC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990" autoAdjust="0"/>
    <p:restoredTop sz="94606" autoAdjust="0"/>
  </p:normalViewPr>
  <p:slideViewPr>
    <p:cSldViewPr snapToGrid="0">
      <p:cViewPr>
        <p:scale>
          <a:sx n="50" d="100"/>
          <a:sy n="50" d="100"/>
        </p:scale>
        <p:origin x="1901" y="5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B50417-EC25-5EA5-9BE7-31DEC927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25A3DB4-2363-2332-6942-82E8F8D88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E0A8E6-DCCD-D33E-458D-EE418E9B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D820D2-F06E-49DD-B632-FC12B334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511851-8C26-6394-B9AB-81903BA3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0863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9CCBDE-AE15-BD43-4BC1-22E94B2AD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91F1BE6-96C1-4A5D-1D5B-98E79522A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07484F-0190-BE9B-0E1C-2A7F10E2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7B5341-7A69-EB21-4159-F34D0B44A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C8A42A-441A-8655-17F9-31AE7040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4287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B7A8993-7FD7-0C76-09BB-84011A5AE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02D72B0-846A-28C6-1A44-C03486352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6CE631-CB78-F6C8-DA93-F1A260D6F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B00C2F-1AF8-8C5B-9910-3CA34AC3F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6656DF-7FDC-A1B2-AFE6-FCD41EE1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724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7FD8C8-1F4D-9B3A-1C92-5ABCF302A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755CAF-BDC1-0CE1-7C2F-DBC0C9B2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AB6747-B8BF-62BB-BA60-F68A12C7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7488D8-EB0E-423F-81C1-0F7BC0B04D81}" type="datetimeFigureOut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16/11/1446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43EF66-7BBC-2B6B-0A55-F50D9F2F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D614FB-4F9D-1FBD-BB89-C7B264C7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1D081-0B4F-410B-BD58-E9CBF16D179D}" type="slidenum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9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C7DF29-79AF-2A73-FB61-BAD137FE3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1ECF92-9BAA-4CF0-79AD-25343E03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B2D874-3996-FDDF-C17E-D166F7C1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5CDA07-8F9B-0BD2-D0CF-1F9A7414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DC3F57-2C3D-C905-682A-61A90770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1216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DE0F86-C13C-1D9A-24D1-513C01EC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8E2F7DE-A1B5-2A0B-0031-C173336A4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6277ED-5689-11DB-D0FC-FC5DF437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DADD1F-8CBE-CB19-16D8-D4C83A7B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4C9C0D-944E-DBC6-C45E-4F8D48B5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9399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67E440-067E-1B6C-403D-E47F05FF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A2EDA3-4265-0DE8-C6FE-3C57E214F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9F32E2A-E13C-8F65-2904-9DD59441A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44D92A8-EF80-DA24-2212-F28CAA94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127501-0694-AF2B-CDE6-1F62C3713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9D0C8F-7F85-E556-4E1E-E1E2D426B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809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51CB79-1F9D-81BC-2E54-44E3A2E8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31C890-8706-45A3-A0BC-A9177FC36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43D2580-9265-29DC-0762-850FA58C2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05DD841-B13A-68CD-37C1-72E19380E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6EC70E7-361E-B009-E7EF-26A2C6256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ED89A52-61D7-1356-F977-80A390E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60DDDE8-BDB5-B632-8251-ED8CB6A0E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8C6AB88-7E19-98C4-336B-A13D5A9D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8471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BAB86E-497B-29B0-2499-DD897985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35FBB7C-BE6D-4EEE-51C4-C814AB1D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FDF8EA1-E745-FCCE-6B47-CFCFBFB84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3575A43-4FDC-01F2-975D-138B74D2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972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مجموعة 112">
            <a:extLst>
              <a:ext uri="{FF2B5EF4-FFF2-40B4-BE49-F238E27FC236}">
                <a16:creationId xmlns:a16="http://schemas.microsoft.com/office/drawing/2014/main" id="{4E3AD916-EA59-1C98-E75A-87E8E6B723BB}"/>
              </a:ext>
            </a:extLst>
          </p:cNvPr>
          <p:cNvGrpSpPr/>
          <p:nvPr userDrawn="1"/>
        </p:nvGrpSpPr>
        <p:grpSpPr>
          <a:xfrm>
            <a:off x="-12195600" y="0"/>
            <a:ext cx="24380513" cy="6858000"/>
            <a:chOff x="-12195600" y="0"/>
            <a:chExt cx="24380513" cy="6858000"/>
          </a:xfrm>
        </p:grpSpPr>
        <p:sp>
          <p:nvSpPr>
            <p:cNvPr id="8" name="مستطيل 7">
              <a:extLst>
                <a:ext uri="{FF2B5EF4-FFF2-40B4-BE49-F238E27FC236}">
                  <a16:creationId xmlns:a16="http://schemas.microsoft.com/office/drawing/2014/main" id="{07D25B24-5BEC-E7FA-E4CC-628432093730}"/>
                </a:ext>
              </a:extLst>
            </p:cNvPr>
            <p:cNvSpPr/>
            <p:nvPr userDrawn="1"/>
          </p:nvSpPr>
          <p:spPr>
            <a:xfrm>
              <a:off x="938567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9" name="مستطيل 8">
              <a:extLst>
                <a:ext uri="{FF2B5EF4-FFF2-40B4-BE49-F238E27FC236}">
                  <a16:creationId xmlns:a16="http://schemas.microsoft.com/office/drawing/2014/main" id="{5312DA15-264E-B8A6-9633-CD7638BBFDB8}"/>
                </a:ext>
              </a:extLst>
            </p:cNvPr>
            <p:cNvSpPr/>
            <p:nvPr userDrawn="1"/>
          </p:nvSpPr>
          <p:spPr>
            <a:xfrm>
              <a:off x="1967556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37D90B6E-4273-ACD5-F983-3863B20576F3}"/>
                </a:ext>
              </a:extLst>
            </p:cNvPr>
            <p:cNvSpPr/>
            <p:nvPr userDrawn="1"/>
          </p:nvSpPr>
          <p:spPr>
            <a:xfrm>
              <a:off x="2996545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FEE5A805-F518-FBF8-DF6B-AD8DBBA1E010}"/>
                </a:ext>
              </a:extLst>
            </p:cNvPr>
            <p:cNvSpPr/>
            <p:nvPr userDrawn="1"/>
          </p:nvSpPr>
          <p:spPr>
            <a:xfrm>
              <a:off x="4025534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F527EBF8-A052-F529-5D82-15EE8907A99E}"/>
                </a:ext>
              </a:extLst>
            </p:cNvPr>
            <p:cNvSpPr/>
            <p:nvPr userDrawn="1"/>
          </p:nvSpPr>
          <p:spPr>
            <a:xfrm>
              <a:off x="5054523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3" name="مستطيل 12">
              <a:extLst>
                <a:ext uri="{FF2B5EF4-FFF2-40B4-BE49-F238E27FC236}">
                  <a16:creationId xmlns:a16="http://schemas.microsoft.com/office/drawing/2014/main" id="{52F8B81E-3EF3-D231-7855-D6C3AF4C1D5E}"/>
                </a:ext>
              </a:extLst>
            </p:cNvPr>
            <p:cNvSpPr/>
            <p:nvPr userDrawn="1"/>
          </p:nvSpPr>
          <p:spPr>
            <a:xfrm>
              <a:off x="6083512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4" name="مستطيل 13">
              <a:extLst>
                <a:ext uri="{FF2B5EF4-FFF2-40B4-BE49-F238E27FC236}">
                  <a16:creationId xmlns:a16="http://schemas.microsoft.com/office/drawing/2014/main" id="{25B54BAC-CD0E-226E-D08D-7422A72ECAC9}"/>
                </a:ext>
              </a:extLst>
            </p:cNvPr>
            <p:cNvSpPr/>
            <p:nvPr userDrawn="1"/>
          </p:nvSpPr>
          <p:spPr>
            <a:xfrm>
              <a:off x="7112501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5" name="مستطيل 14">
              <a:extLst>
                <a:ext uri="{FF2B5EF4-FFF2-40B4-BE49-F238E27FC236}">
                  <a16:creationId xmlns:a16="http://schemas.microsoft.com/office/drawing/2014/main" id="{411A67CD-F14C-09C7-38B0-5A8611EDE0A3}"/>
                </a:ext>
              </a:extLst>
            </p:cNvPr>
            <p:cNvSpPr/>
            <p:nvPr userDrawn="1"/>
          </p:nvSpPr>
          <p:spPr>
            <a:xfrm>
              <a:off x="8141490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6" name="مستطيل 15">
              <a:extLst>
                <a:ext uri="{FF2B5EF4-FFF2-40B4-BE49-F238E27FC236}">
                  <a16:creationId xmlns:a16="http://schemas.microsoft.com/office/drawing/2014/main" id="{7A21E68F-B83D-B1E7-51A9-94C3A9DDC89A}"/>
                </a:ext>
              </a:extLst>
            </p:cNvPr>
            <p:cNvSpPr/>
            <p:nvPr userDrawn="1"/>
          </p:nvSpPr>
          <p:spPr>
            <a:xfrm>
              <a:off x="9170479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7" name="مستطيل 16">
              <a:extLst>
                <a:ext uri="{FF2B5EF4-FFF2-40B4-BE49-F238E27FC236}">
                  <a16:creationId xmlns:a16="http://schemas.microsoft.com/office/drawing/2014/main" id="{CB5B182F-F436-591E-69FD-B8F01841FF42}"/>
                </a:ext>
              </a:extLst>
            </p:cNvPr>
            <p:cNvSpPr/>
            <p:nvPr userDrawn="1"/>
          </p:nvSpPr>
          <p:spPr>
            <a:xfrm>
              <a:off x="10199468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18" name="مستطيل 17">
              <a:extLst>
                <a:ext uri="{FF2B5EF4-FFF2-40B4-BE49-F238E27FC236}">
                  <a16:creationId xmlns:a16="http://schemas.microsoft.com/office/drawing/2014/main" id="{F6494ED3-E83B-ACA7-7934-9074850E8A14}"/>
                </a:ext>
              </a:extLst>
            </p:cNvPr>
            <p:cNvSpPr/>
            <p:nvPr userDrawn="1"/>
          </p:nvSpPr>
          <p:spPr>
            <a:xfrm>
              <a:off x="11228459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23" name="مستطيل 22">
              <a:extLst>
                <a:ext uri="{FF2B5EF4-FFF2-40B4-BE49-F238E27FC236}">
                  <a16:creationId xmlns:a16="http://schemas.microsoft.com/office/drawing/2014/main" id="{6B6C2EDA-F23A-0716-E27B-6DD4136B4698}"/>
                </a:ext>
              </a:extLst>
            </p:cNvPr>
            <p:cNvSpPr/>
            <p:nvPr userDrawn="1"/>
          </p:nvSpPr>
          <p:spPr>
            <a:xfrm>
              <a:off x="12181313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24" name="مستطيل 23">
              <a:extLst>
                <a:ext uri="{FF2B5EF4-FFF2-40B4-BE49-F238E27FC236}">
                  <a16:creationId xmlns:a16="http://schemas.microsoft.com/office/drawing/2014/main" id="{C55C5869-37E8-EB00-CFEA-9956C4F84DF2}"/>
                </a:ext>
              </a:extLst>
            </p:cNvPr>
            <p:cNvSpPr/>
            <p:nvPr userDrawn="1"/>
          </p:nvSpPr>
          <p:spPr>
            <a:xfrm>
              <a:off x="-10557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 dirty="0"/>
            </a:p>
          </p:txBody>
        </p:sp>
        <p:sp>
          <p:nvSpPr>
            <p:cNvPr id="27" name="مستطيل 26">
              <a:extLst>
                <a:ext uri="{FF2B5EF4-FFF2-40B4-BE49-F238E27FC236}">
                  <a16:creationId xmlns:a16="http://schemas.microsoft.com/office/drawing/2014/main" id="{641C636E-7A08-9D91-B8D5-6594F2EFCC89}"/>
                </a:ext>
              </a:extLst>
            </p:cNvPr>
            <p:cNvSpPr/>
            <p:nvPr userDrawn="1"/>
          </p:nvSpPr>
          <p:spPr>
            <a:xfrm rot="5400000">
              <a:off x="6083513" y="-5755833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86ACC122-F9A9-9B16-606A-2052EDE4FC97}"/>
                </a:ext>
              </a:extLst>
            </p:cNvPr>
            <p:cNvSpPr/>
            <p:nvPr userDrawn="1"/>
          </p:nvSpPr>
          <p:spPr>
            <a:xfrm rot="5400000">
              <a:off x="6083513" y="-4726844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29" name="مستطيل 28">
              <a:extLst>
                <a:ext uri="{FF2B5EF4-FFF2-40B4-BE49-F238E27FC236}">
                  <a16:creationId xmlns:a16="http://schemas.microsoft.com/office/drawing/2014/main" id="{866E1935-17F1-6E57-7FC4-6D27AC0266D7}"/>
                </a:ext>
              </a:extLst>
            </p:cNvPr>
            <p:cNvSpPr/>
            <p:nvPr userDrawn="1"/>
          </p:nvSpPr>
          <p:spPr>
            <a:xfrm rot="5400000">
              <a:off x="6083513" y="-3697855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31" name="مستطيل 30">
              <a:extLst>
                <a:ext uri="{FF2B5EF4-FFF2-40B4-BE49-F238E27FC236}">
                  <a16:creationId xmlns:a16="http://schemas.microsoft.com/office/drawing/2014/main" id="{96315508-A674-F195-3E94-5AB018E1700F}"/>
                </a:ext>
              </a:extLst>
            </p:cNvPr>
            <p:cNvSpPr/>
            <p:nvPr userDrawn="1"/>
          </p:nvSpPr>
          <p:spPr>
            <a:xfrm rot="5400000">
              <a:off x="6083513" y="-2668866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32" name="مستطيل 31">
              <a:extLst>
                <a:ext uri="{FF2B5EF4-FFF2-40B4-BE49-F238E27FC236}">
                  <a16:creationId xmlns:a16="http://schemas.microsoft.com/office/drawing/2014/main" id="{F0AA109E-1EBC-D807-C95A-96F474B67DCA}"/>
                </a:ext>
              </a:extLst>
            </p:cNvPr>
            <p:cNvSpPr/>
            <p:nvPr userDrawn="1"/>
          </p:nvSpPr>
          <p:spPr>
            <a:xfrm rot="5400000">
              <a:off x="6083513" y="-1639877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33" name="مستطيل 32">
              <a:extLst>
                <a:ext uri="{FF2B5EF4-FFF2-40B4-BE49-F238E27FC236}">
                  <a16:creationId xmlns:a16="http://schemas.microsoft.com/office/drawing/2014/main" id="{9BA75A96-5AC6-1C91-24B4-3E32BD291886}"/>
                </a:ext>
              </a:extLst>
            </p:cNvPr>
            <p:cNvSpPr/>
            <p:nvPr userDrawn="1"/>
          </p:nvSpPr>
          <p:spPr>
            <a:xfrm rot="5400000">
              <a:off x="6083513" y="-610888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34" name="مستطيل 33">
              <a:extLst>
                <a:ext uri="{FF2B5EF4-FFF2-40B4-BE49-F238E27FC236}">
                  <a16:creationId xmlns:a16="http://schemas.microsoft.com/office/drawing/2014/main" id="{D2751ECC-8BEE-CBEC-8C8A-08D33DEFBA9F}"/>
                </a:ext>
              </a:extLst>
            </p:cNvPr>
            <p:cNvSpPr/>
            <p:nvPr userDrawn="1"/>
          </p:nvSpPr>
          <p:spPr>
            <a:xfrm rot="5400000">
              <a:off x="6083513" y="418101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2" name="مستطيل 41">
              <a:extLst>
                <a:ext uri="{FF2B5EF4-FFF2-40B4-BE49-F238E27FC236}">
                  <a16:creationId xmlns:a16="http://schemas.microsoft.com/office/drawing/2014/main" id="{19F7F064-0B19-0977-37CC-F9B76D38BF78}"/>
                </a:ext>
              </a:extLst>
            </p:cNvPr>
            <p:cNvSpPr/>
            <p:nvPr userDrawn="1"/>
          </p:nvSpPr>
          <p:spPr>
            <a:xfrm>
              <a:off x="-11246346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3" name="مستطيل 42">
              <a:extLst>
                <a:ext uri="{FF2B5EF4-FFF2-40B4-BE49-F238E27FC236}">
                  <a16:creationId xmlns:a16="http://schemas.microsoft.com/office/drawing/2014/main" id="{E27287F9-212C-1E7C-7BDD-A8E9F4C559A1}"/>
                </a:ext>
              </a:extLst>
            </p:cNvPr>
            <p:cNvSpPr/>
            <p:nvPr userDrawn="1"/>
          </p:nvSpPr>
          <p:spPr>
            <a:xfrm>
              <a:off x="-10217357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4" name="مستطيل 43">
              <a:extLst>
                <a:ext uri="{FF2B5EF4-FFF2-40B4-BE49-F238E27FC236}">
                  <a16:creationId xmlns:a16="http://schemas.microsoft.com/office/drawing/2014/main" id="{2237EF3B-E86D-2C48-31CC-08CB296ED525}"/>
                </a:ext>
              </a:extLst>
            </p:cNvPr>
            <p:cNvSpPr/>
            <p:nvPr userDrawn="1"/>
          </p:nvSpPr>
          <p:spPr>
            <a:xfrm>
              <a:off x="-9188368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5" name="مستطيل 44">
              <a:extLst>
                <a:ext uri="{FF2B5EF4-FFF2-40B4-BE49-F238E27FC236}">
                  <a16:creationId xmlns:a16="http://schemas.microsoft.com/office/drawing/2014/main" id="{D1A19917-21C6-5BD1-EBAE-3850583C35B4}"/>
                </a:ext>
              </a:extLst>
            </p:cNvPr>
            <p:cNvSpPr/>
            <p:nvPr userDrawn="1"/>
          </p:nvSpPr>
          <p:spPr>
            <a:xfrm>
              <a:off x="-8159379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6" name="مستطيل 45">
              <a:extLst>
                <a:ext uri="{FF2B5EF4-FFF2-40B4-BE49-F238E27FC236}">
                  <a16:creationId xmlns:a16="http://schemas.microsoft.com/office/drawing/2014/main" id="{ED6EAD3E-8FC5-85C1-5650-280EB0E286C8}"/>
                </a:ext>
              </a:extLst>
            </p:cNvPr>
            <p:cNvSpPr/>
            <p:nvPr userDrawn="1"/>
          </p:nvSpPr>
          <p:spPr>
            <a:xfrm>
              <a:off x="-7130390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7" name="مستطيل 46">
              <a:extLst>
                <a:ext uri="{FF2B5EF4-FFF2-40B4-BE49-F238E27FC236}">
                  <a16:creationId xmlns:a16="http://schemas.microsoft.com/office/drawing/2014/main" id="{D3EA35AB-DD65-8B03-EDEE-A640992A5FE6}"/>
                </a:ext>
              </a:extLst>
            </p:cNvPr>
            <p:cNvSpPr/>
            <p:nvPr userDrawn="1"/>
          </p:nvSpPr>
          <p:spPr>
            <a:xfrm>
              <a:off x="-6101401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8" name="مستطيل 47">
              <a:extLst>
                <a:ext uri="{FF2B5EF4-FFF2-40B4-BE49-F238E27FC236}">
                  <a16:creationId xmlns:a16="http://schemas.microsoft.com/office/drawing/2014/main" id="{EF6755FE-1714-8209-06B6-061098AFE892}"/>
                </a:ext>
              </a:extLst>
            </p:cNvPr>
            <p:cNvSpPr/>
            <p:nvPr userDrawn="1"/>
          </p:nvSpPr>
          <p:spPr>
            <a:xfrm>
              <a:off x="-5072412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49" name="مستطيل 48">
              <a:extLst>
                <a:ext uri="{FF2B5EF4-FFF2-40B4-BE49-F238E27FC236}">
                  <a16:creationId xmlns:a16="http://schemas.microsoft.com/office/drawing/2014/main" id="{BF600801-AAAA-E387-52E3-B1D384EF341B}"/>
                </a:ext>
              </a:extLst>
            </p:cNvPr>
            <p:cNvSpPr/>
            <p:nvPr userDrawn="1"/>
          </p:nvSpPr>
          <p:spPr>
            <a:xfrm>
              <a:off x="-4043423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0" name="مستطيل 49">
              <a:extLst>
                <a:ext uri="{FF2B5EF4-FFF2-40B4-BE49-F238E27FC236}">
                  <a16:creationId xmlns:a16="http://schemas.microsoft.com/office/drawing/2014/main" id="{2D15C85C-3A5A-E969-E7A9-23C8C8B5113A}"/>
                </a:ext>
              </a:extLst>
            </p:cNvPr>
            <p:cNvSpPr/>
            <p:nvPr userDrawn="1"/>
          </p:nvSpPr>
          <p:spPr>
            <a:xfrm>
              <a:off x="-3014434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1" name="مستطيل 50">
              <a:extLst>
                <a:ext uri="{FF2B5EF4-FFF2-40B4-BE49-F238E27FC236}">
                  <a16:creationId xmlns:a16="http://schemas.microsoft.com/office/drawing/2014/main" id="{ADAE5861-93AC-DE1F-C25E-E2BDEEEF3935}"/>
                </a:ext>
              </a:extLst>
            </p:cNvPr>
            <p:cNvSpPr/>
            <p:nvPr userDrawn="1"/>
          </p:nvSpPr>
          <p:spPr>
            <a:xfrm>
              <a:off x="-1985445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2" name="مستطيل 51">
              <a:extLst>
                <a:ext uri="{FF2B5EF4-FFF2-40B4-BE49-F238E27FC236}">
                  <a16:creationId xmlns:a16="http://schemas.microsoft.com/office/drawing/2014/main" id="{87442CC8-FEEB-CAE2-A559-149BF1C036EC}"/>
                </a:ext>
              </a:extLst>
            </p:cNvPr>
            <p:cNvSpPr/>
            <p:nvPr userDrawn="1"/>
          </p:nvSpPr>
          <p:spPr>
            <a:xfrm>
              <a:off x="-956454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3" name="مستطيل 52">
              <a:extLst>
                <a:ext uri="{FF2B5EF4-FFF2-40B4-BE49-F238E27FC236}">
                  <a16:creationId xmlns:a16="http://schemas.microsoft.com/office/drawing/2014/main" id="{C4E34E39-148C-C740-A1F5-F7D29D1DDA8F}"/>
                </a:ext>
              </a:extLst>
            </p:cNvPr>
            <p:cNvSpPr/>
            <p:nvPr userDrawn="1"/>
          </p:nvSpPr>
          <p:spPr>
            <a:xfrm>
              <a:off x="-14287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4" name="مستطيل 53">
              <a:extLst>
                <a:ext uri="{FF2B5EF4-FFF2-40B4-BE49-F238E27FC236}">
                  <a16:creationId xmlns:a16="http://schemas.microsoft.com/office/drawing/2014/main" id="{FF7DBD29-B74E-1F21-8572-DC811092671A}"/>
                </a:ext>
              </a:extLst>
            </p:cNvPr>
            <p:cNvSpPr/>
            <p:nvPr userDrawn="1"/>
          </p:nvSpPr>
          <p:spPr>
            <a:xfrm>
              <a:off x="-12195470" y="0"/>
              <a:ext cx="36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 dirty="0"/>
            </a:p>
          </p:txBody>
        </p:sp>
        <p:sp>
          <p:nvSpPr>
            <p:cNvPr id="57" name="مستطيل 56">
              <a:extLst>
                <a:ext uri="{FF2B5EF4-FFF2-40B4-BE49-F238E27FC236}">
                  <a16:creationId xmlns:a16="http://schemas.microsoft.com/office/drawing/2014/main" id="{A39E64D3-9F85-216E-8049-23C0189C11E0}"/>
                </a:ext>
              </a:extLst>
            </p:cNvPr>
            <p:cNvSpPr/>
            <p:nvPr userDrawn="1"/>
          </p:nvSpPr>
          <p:spPr>
            <a:xfrm rot="5400000">
              <a:off x="-6101400" y="-5755833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8" name="مستطيل 57">
              <a:extLst>
                <a:ext uri="{FF2B5EF4-FFF2-40B4-BE49-F238E27FC236}">
                  <a16:creationId xmlns:a16="http://schemas.microsoft.com/office/drawing/2014/main" id="{05C49CF0-1FF4-2A9B-E103-F4BB1C8F144D}"/>
                </a:ext>
              </a:extLst>
            </p:cNvPr>
            <p:cNvSpPr/>
            <p:nvPr userDrawn="1"/>
          </p:nvSpPr>
          <p:spPr>
            <a:xfrm rot="5400000">
              <a:off x="-6101400" y="-4726844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59" name="مستطيل 58">
              <a:extLst>
                <a:ext uri="{FF2B5EF4-FFF2-40B4-BE49-F238E27FC236}">
                  <a16:creationId xmlns:a16="http://schemas.microsoft.com/office/drawing/2014/main" id="{67476759-39FD-3542-DEDC-9BF124B86B43}"/>
                </a:ext>
              </a:extLst>
            </p:cNvPr>
            <p:cNvSpPr/>
            <p:nvPr userDrawn="1"/>
          </p:nvSpPr>
          <p:spPr>
            <a:xfrm rot="5400000">
              <a:off x="-6101400" y="-3697855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60" name="مستطيل 59">
              <a:extLst>
                <a:ext uri="{FF2B5EF4-FFF2-40B4-BE49-F238E27FC236}">
                  <a16:creationId xmlns:a16="http://schemas.microsoft.com/office/drawing/2014/main" id="{99585640-D0C9-53FC-EB37-A829F0644B95}"/>
                </a:ext>
              </a:extLst>
            </p:cNvPr>
            <p:cNvSpPr/>
            <p:nvPr userDrawn="1"/>
          </p:nvSpPr>
          <p:spPr>
            <a:xfrm rot="5400000">
              <a:off x="-6101400" y="-2668866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61" name="مستطيل 60">
              <a:extLst>
                <a:ext uri="{FF2B5EF4-FFF2-40B4-BE49-F238E27FC236}">
                  <a16:creationId xmlns:a16="http://schemas.microsoft.com/office/drawing/2014/main" id="{768F9A14-CFAA-D942-7E27-18D73154A601}"/>
                </a:ext>
              </a:extLst>
            </p:cNvPr>
            <p:cNvSpPr/>
            <p:nvPr userDrawn="1"/>
          </p:nvSpPr>
          <p:spPr>
            <a:xfrm rot="5400000">
              <a:off x="-6101400" y="-1639877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62" name="مستطيل 61">
              <a:extLst>
                <a:ext uri="{FF2B5EF4-FFF2-40B4-BE49-F238E27FC236}">
                  <a16:creationId xmlns:a16="http://schemas.microsoft.com/office/drawing/2014/main" id="{AC61469E-3330-86E9-D0D4-6BF673E64702}"/>
                </a:ext>
              </a:extLst>
            </p:cNvPr>
            <p:cNvSpPr/>
            <p:nvPr userDrawn="1"/>
          </p:nvSpPr>
          <p:spPr>
            <a:xfrm rot="5400000">
              <a:off x="-6101400" y="-610888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  <p:sp>
          <p:nvSpPr>
            <p:cNvPr id="63" name="مستطيل 62">
              <a:extLst>
                <a:ext uri="{FF2B5EF4-FFF2-40B4-BE49-F238E27FC236}">
                  <a16:creationId xmlns:a16="http://schemas.microsoft.com/office/drawing/2014/main" id="{134B72DD-3FA9-85C2-4B27-302E311BBB7F}"/>
                </a:ext>
              </a:extLst>
            </p:cNvPr>
            <p:cNvSpPr/>
            <p:nvPr userDrawn="1"/>
          </p:nvSpPr>
          <p:spPr>
            <a:xfrm rot="5400000">
              <a:off x="-6101400" y="418101"/>
              <a:ext cx="3600" cy="121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endParaRPr lang="ar-JO"/>
            </a:p>
          </p:txBody>
        </p:sp>
      </p:grpSp>
    </p:spTree>
    <p:extLst>
      <p:ext uri="{BB962C8B-B14F-4D97-AF65-F5344CB8AC3E}">
        <p14:creationId xmlns:p14="http://schemas.microsoft.com/office/powerpoint/2010/main" val="24645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 0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1973AD-7791-A1CC-C61A-2B92FAC6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2032150-8D2C-3FEB-DBC7-29ABEE16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2672EEF-B271-B7AE-D1A8-CA47A056B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22E1503-20AC-E37C-7345-C2B492D87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CE85712-419C-2460-DFD2-2F4A2690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FF365F-E2E9-2149-56EF-27F1E1777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7604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74568D-7DA6-00F2-67B5-9F844CB05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A47FA7F-846A-D278-9456-EB8217D03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BC00A9-BFD8-6D15-250E-708B66014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95B516-C824-71E4-53DD-6DAECA85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C5F710-6479-4D51-E84A-D08A0B18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76C11C7-27A8-F098-5A41-4F7FB159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401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4B1D10-2B9A-A797-79B9-220A22D2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8D7AAD-63C9-FA81-90F5-05D67D2CB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FC2BE5-72A4-A4EB-B64E-C4B30312A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65464A-8AE1-4E05-9963-8E7E751525D0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AA6870-D197-FA5D-1B74-43E48C4CF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734BD1-DE97-39AF-F017-BC2AF6E50E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A81CD-0534-47C2-ACF5-224F3782C6B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9643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EDBDDB1-16F1-3AB9-3C1F-18BCCE42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8A169A7-ACD2-DD35-AC1D-259686DB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2C904A-7D77-FD64-253F-6DA0892ED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88D8-EB0E-423F-81C1-0F7BC0B04D81}" type="datetimeFigureOut">
              <a:rPr lang="ar-JO" smtClean="0"/>
              <a:t>16/11/1446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ED0721-47E3-D00E-EA35-13F772CDB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F756B4-842E-0AE3-3F42-214812D5E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D081-0B4F-410B-BD58-E9CBF16D179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0209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zone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s://www.buymeacoffee.com/islamicpowerpoint" TargetMode="External"/><Relationship Id="rId4" Type="http://schemas.openxmlformats.org/officeDocument/2006/relationships/hyperlink" Target="https://www.youtube.com/@IslamicPowerPoi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47231096-3489-F4AD-F18F-68663C9D5171}"/>
              </a:ext>
            </a:extLst>
          </p:cNvPr>
          <p:cNvSpPr txBox="1"/>
          <p:nvPr/>
        </p:nvSpPr>
        <p:spPr>
          <a:xfrm>
            <a:off x="1093076" y="2409183"/>
            <a:ext cx="10005848" cy="276998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باشتراككم في قناة البوربوينت الإسلامي، سيشجعنا هذا على تقديم المزيد من عروض البوربوينت المجانية الهادفة والعالية الجودة، شكرً لكم.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جميع الحقوق محفوظة.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https://www.slideszone.net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https://www.youtube.com/@IslamicPowerPoint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https://www.buymeacoffee.com/islamicpowerpoint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</p:txBody>
      </p:sp>
      <p:pic>
        <p:nvPicPr>
          <p:cNvPr id="5" name="Picture 4" descr="الصورة الرمزية">
            <a:extLst>
              <a:ext uri="{FF2B5EF4-FFF2-40B4-BE49-F238E27FC236}">
                <a16:creationId xmlns:a16="http://schemas.microsoft.com/office/drawing/2014/main" id="{56E85222-AC2F-36ED-F022-2231350A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445400"/>
            <a:ext cx="838200" cy="838200"/>
          </a:xfrm>
          <a:prstGeom prst="flowChartConnector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47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15E936A-0AE9-EDFB-A52D-3C8B49AEA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50" y="4201160"/>
            <a:ext cx="2319815" cy="2108923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1ED78AD-1005-3DD6-D74C-6AE2690FEA6F}"/>
              </a:ext>
            </a:extLst>
          </p:cNvPr>
          <p:cNvSpPr/>
          <p:nvPr/>
        </p:nvSpPr>
        <p:spPr>
          <a:xfrm>
            <a:off x="3493477" y="944879"/>
            <a:ext cx="7951763" cy="4968242"/>
          </a:xfrm>
          <a:prstGeom prst="roundRect">
            <a:avLst>
              <a:gd name="adj" fmla="val 12366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156568895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49BA2-CEF3-0E7B-38CA-33183CA7E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F80876E-4BF2-8CB0-C19A-CA20B4316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351725" y="4298930"/>
            <a:ext cx="2319815" cy="2005982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85D960B0-8D73-8A2B-4065-EE5320F541E2}"/>
              </a:ext>
            </a:extLst>
          </p:cNvPr>
          <p:cNvSpPr/>
          <p:nvPr/>
        </p:nvSpPr>
        <p:spPr>
          <a:xfrm>
            <a:off x="3493477" y="2013995"/>
            <a:ext cx="7951763" cy="3899125"/>
          </a:xfrm>
          <a:prstGeom prst="roundRect">
            <a:avLst>
              <a:gd name="adj" fmla="val 12366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F1E2DBA-42AC-4553-E71D-82946F83A512}"/>
              </a:ext>
            </a:extLst>
          </p:cNvPr>
          <p:cNvSpPr/>
          <p:nvPr/>
        </p:nvSpPr>
        <p:spPr>
          <a:xfrm>
            <a:off x="7934638" y="944881"/>
            <a:ext cx="4257362" cy="756598"/>
          </a:xfrm>
          <a:prstGeom prst="roundRect">
            <a:avLst>
              <a:gd name="adj" fmla="val 36843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145302860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797F1-1FA5-1CE0-5C6D-5C95A0730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247B3EE-0396-311A-4E3A-D090C9323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351725" y="4451826"/>
            <a:ext cx="2319815" cy="1700190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4E1F803F-5076-D0A0-568B-3F500812DE1A}"/>
              </a:ext>
            </a:extLst>
          </p:cNvPr>
          <p:cNvSpPr/>
          <p:nvPr/>
        </p:nvSpPr>
        <p:spPr>
          <a:xfrm>
            <a:off x="3493477" y="2013995"/>
            <a:ext cx="7951763" cy="3899125"/>
          </a:xfrm>
          <a:prstGeom prst="roundRect">
            <a:avLst>
              <a:gd name="adj" fmla="val 12366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738261D9-BD80-BEAB-3353-726FAD52E6BB}"/>
              </a:ext>
            </a:extLst>
          </p:cNvPr>
          <p:cNvSpPr/>
          <p:nvPr/>
        </p:nvSpPr>
        <p:spPr>
          <a:xfrm>
            <a:off x="5340677" y="944881"/>
            <a:ext cx="4257362" cy="756598"/>
          </a:xfrm>
          <a:prstGeom prst="roundRect">
            <a:avLst>
              <a:gd name="adj" fmla="val 36843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309584992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6775F-E7E8-01E0-E113-5D9B03C5E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32E181C-4111-B862-BD28-0E756F350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616345" y="4298930"/>
            <a:ext cx="1790574" cy="2005982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E997F4D2-279C-7159-C27E-F2F079E0C952}"/>
              </a:ext>
            </a:extLst>
          </p:cNvPr>
          <p:cNvSpPr/>
          <p:nvPr/>
        </p:nvSpPr>
        <p:spPr>
          <a:xfrm>
            <a:off x="3493477" y="2013995"/>
            <a:ext cx="7951763" cy="3899125"/>
          </a:xfrm>
          <a:prstGeom prst="roundRect">
            <a:avLst>
              <a:gd name="adj" fmla="val 12366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188BF73D-4D4A-22F6-FCAE-E0328D8DA1FA}"/>
              </a:ext>
            </a:extLst>
          </p:cNvPr>
          <p:cNvSpPr/>
          <p:nvPr/>
        </p:nvSpPr>
        <p:spPr>
          <a:xfrm>
            <a:off x="3493476" y="944881"/>
            <a:ext cx="7951764" cy="756598"/>
          </a:xfrm>
          <a:prstGeom prst="roundRect">
            <a:avLst>
              <a:gd name="adj" fmla="val 36843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413199043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0BA49-A7C9-D576-9A60-26FF99B8C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B4C817C-1825-2DCD-D9CC-BA485565E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580" y="4298930"/>
            <a:ext cx="1690104" cy="2005982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مستطيل: زوايا قطرية مستديرة 5">
            <a:extLst>
              <a:ext uri="{FF2B5EF4-FFF2-40B4-BE49-F238E27FC236}">
                <a16:creationId xmlns:a16="http://schemas.microsoft.com/office/drawing/2014/main" id="{8AC00C18-A5A5-616D-0D73-9A095F70E2F4}"/>
              </a:ext>
            </a:extLst>
          </p:cNvPr>
          <p:cNvSpPr/>
          <p:nvPr/>
        </p:nvSpPr>
        <p:spPr>
          <a:xfrm>
            <a:off x="3032569" y="1479437"/>
            <a:ext cx="4132162" cy="3899125"/>
          </a:xfrm>
          <a:prstGeom prst="round2DiagRect">
            <a:avLst/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  <p:sp>
        <p:nvSpPr>
          <p:cNvPr id="3" name="مستطيل: زوايا قطرية مستديرة 2">
            <a:extLst>
              <a:ext uri="{FF2B5EF4-FFF2-40B4-BE49-F238E27FC236}">
                <a16:creationId xmlns:a16="http://schemas.microsoft.com/office/drawing/2014/main" id="{21B3BE34-D7D2-7899-8E9E-4DE3BF4B2193}"/>
              </a:ext>
            </a:extLst>
          </p:cNvPr>
          <p:cNvSpPr/>
          <p:nvPr/>
        </p:nvSpPr>
        <p:spPr>
          <a:xfrm>
            <a:off x="7511971" y="1479437"/>
            <a:ext cx="4132162" cy="3899125"/>
          </a:xfrm>
          <a:prstGeom prst="round2DiagRect">
            <a:avLst>
              <a:gd name="adj1" fmla="val 0"/>
              <a:gd name="adj2" fmla="val 13953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191711235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1C197-4CA3-49DB-76EA-B2B669A05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FDC3C58-14AD-25AB-95B9-559A6BE76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625721" y="4150882"/>
            <a:ext cx="1590846" cy="2005982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سداسي 2">
            <a:extLst>
              <a:ext uri="{FF2B5EF4-FFF2-40B4-BE49-F238E27FC236}">
                <a16:creationId xmlns:a16="http://schemas.microsoft.com/office/drawing/2014/main" id="{4B995522-98B5-9147-095D-8F4BCF127459}"/>
              </a:ext>
            </a:extLst>
          </p:cNvPr>
          <p:cNvSpPr/>
          <p:nvPr/>
        </p:nvSpPr>
        <p:spPr>
          <a:xfrm>
            <a:off x="3298785" y="1033041"/>
            <a:ext cx="7824486" cy="4791919"/>
          </a:xfrm>
          <a:prstGeom prst="hexagon">
            <a:avLst/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413507751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35D22-C7BA-45AF-EFBA-7A8170CB8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9457D7F-1B25-E731-2DDA-EF84309FF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17629" y="4002835"/>
            <a:ext cx="1407029" cy="2302077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دبوس زينة 2">
            <a:extLst>
              <a:ext uri="{FF2B5EF4-FFF2-40B4-BE49-F238E27FC236}">
                <a16:creationId xmlns:a16="http://schemas.microsoft.com/office/drawing/2014/main" id="{226B895E-E965-8EE1-1481-18170D964643}"/>
              </a:ext>
            </a:extLst>
          </p:cNvPr>
          <p:cNvSpPr/>
          <p:nvPr/>
        </p:nvSpPr>
        <p:spPr>
          <a:xfrm>
            <a:off x="3298785" y="1033041"/>
            <a:ext cx="7824486" cy="4791919"/>
          </a:xfrm>
          <a:prstGeom prst="plaque">
            <a:avLst/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83137889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E9BED-BF3A-6B4D-8EDB-EE9A470D2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98042B7-AE3C-6DA0-7A41-0C3558DCE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17628" y="4386402"/>
            <a:ext cx="1729820" cy="1887075"/>
          </a:xfrm>
          <a:prstGeom prst="rect">
            <a:avLst/>
          </a:prstGeom>
          <a:effectLst>
            <a:outerShdw blurRad="889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مستطيل: زاوية مطوية 2">
            <a:extLst>
              <a:ext uri="{FF2B5EF4-FFF2-40B4-BE49-F238E27FC236}">
                <a16:creationId xmlns:a16="http://schemas.microsoft.com/office/drawing/2014/main" id="{02C580CD-95A2-7AE0-504D-AD6BB0FEFCBD}"/>
              </a:ext>
            </a:extLst>
          </p:cNvPr>
          <p:cNvSpPr/>
          <p:nvPr/>
        </p:nvSpPr>
        <p:spPr>
          <a:xfrm>
            <a:off x="3298785" y="1033041"/>
            <a:ext cx="7824486" cy="4791919"/>
          </a:xfrm>
          <a:prstGeom prst="foldedCorner">
            <a:avLst>
              <a:gd name="adj" fmla="val 25846"/>
            </a:avLst>
          </a:prstGeom>
          <a:solidFill>
            <a:srgbClr val="8CC4C8"/>
          </a:solidFill>
          <a:ln>
            <a:noFill/>
          </a:ln>
          <a:effectLst>
            <a:outerShdw blurRad="127000" dist="635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/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52000" bIns="0" rtlCol="1" anchor="ctr"/>
          <a:lstStyle/>
          <a:p>
            <a:pPr algn="ctr"/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Aseer" pitchFamily="2" charset="-78"/>
              </a:rPr>
              <a:t>اكتب نص هنا</a:t>
            </a:r>
          </a:p>
        </p:txBody>
      </p:sp>
    </p:spTree>
    <p:extLst>
      <p:ext uri="{BB962C8B-B14F-4D97-AF65-F5344CB8AC3E}">
        <p14:creationId xmlns:p14="http://schemas.microsoft.com/office/powerpoint/2010/main" val="263979072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نسق Office">
  <a:themeElements>
    <a:clrScheme name="مخصص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954F72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87</Words>
  <Application>Microsoft Office PowerPoint</Application>
  <PresentationFormat>شاشة عريضة</PresentationFormat>
  <Paragraphs>17</Paragraphs>
  <Slides>9</Slides>
  <Notes>0</Notes>
  <HiddenSlides>1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8" baseType="lpstr">
      <vt:lpstr>A Jannat LT</vt:lpstr>
      <vt:lpstr>AF_Aseer</vt:lpstr>
      <vt:lpstr>Aptos</vt:lpstr>
      <vt:lpstr>Aptos Display</vt:lpstr>
      <vt:lpstr>Arial</vt:lpstr>
      <vt:lpstr>Calibri</vt:lpstr>
      <vt:lpstr>Calibri Light</vt:lpstr>
      <vt:lpstr>نسق Office</vt:lpstr>
      <vt:lpstr>1_نسق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قالب الفيل الأزرق</dc:title>
  <dc:creator>قناة البوربوينت الإسلامي</dc:creator>
  <cp:lastModifiedBy>قناة البوربوينت الإسلامي</cp:lastModifiedBy>
  <cp:revision>8</cp:revision>
  <dcterms:created xsi:type="dcterms:W3CDTF">2025-05-12T15:47:10Z</dcterms:created>
  <dcterms:modified xsi:type="dcterms:W3CDTF">2025-05-13T01:54:24Z</dcterms:modified>
</cp:coreProperties>
</file>